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  <p:sldId id="266" r:id="rId3"/>
    <p:sldId id="265" r:id="rId4"/>
    <p:sldId id="258" r:id="rId5"/>
    <p:sldId id="267" r:id="rId6"/>
    <p:sldId id="270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3960440"/>
          </a:xfrm>
        </p:spPr>
        <p:txBody>
          <a:bodyPr anchor="t"/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«</a:t>
            </a:r>
            <a:r>
              <a:rPr lang="ru-RU" sz="18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Кырачаан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КРЫШКИ-МАЛЫШКИ</a:t>
            </a:r>
            <a:endParaRPr lang="ru-RU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3927" y="4941168"/>
            <a:ext cx="4570785" cy="720080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Хохолова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Саша 6 лет, подготовительная группа «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Кунчээн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7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112568"/>
          </a:xfrm>
        </p:spPr>
        <p:txBody>
          <a:bodyPr anchor="t" anchorCtr="0"/>
          <a:lstStyle/>
          <a:p>
            <a:pPr algn="l">
              <a:lnSpc>
                <a:spcPct val="100000"/>
              </a:lnSpc>
            </a:pP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нуждается в чистоте.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 плохо влияет на нашу природу.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попадает вместе с пищей в тела животных,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птиц и рыб.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сберечь природу и здоровье людей,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 пластиковый мусор сдать на переработку.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Крышка состоит из ценного сырья пластика. 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необходимо собрать , помыть</a:t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 descr="http://dubki.su/forums/uploads/monthly_2018_09/UrodRu20180912plmir_5.jpg.5bbd97e4e08cf56d04b6f52db77376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479014" cy="280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3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 anchor="t" anchorCtr="0"/>
          <a:lstStyle/>
          <a:p>
            <a:pPr algn="l">
              <a:lnSpc>
                <a:spcPct val="100000"/>
              </a:lnSpc>
            </a:pP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Крышки проходят несколько этапов переработки:</a:t>
            </a:r>
            <a:b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1.Сбор сырья                  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3.Очистка                        </a:t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5.Гранулирование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2.Сортировка                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4.Дробление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этого изготавливают новые изделия.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ngnovoros.ru/uploads/ngnovoros/blog/illustration/image/d868a7/preview_krysh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385077"/>
            <a:ext cx="2656679" cy="125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27752"/>
            <a:ext cx="265667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075" y="2642157"/>
            <a:ext cx="2195736" cy="140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4" y="3227752"/>
            <a:ext cx="2268252" cy="142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8"/>
          <a:stretch/>
        </p:blipFill>
        <p:spPr bwMode="auto">
          <a:xfrm>
            <a:off x="3887925" y="1303370"/>
            <a:ext cx="2268251" cy="133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7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2088232" cy="3089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547664" y="332657"/>
            <a:ext cx="5760640" cy="6480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Собрала  крышки      </a:t>
            </a:r>
            <a:endParaRPr lang="ru-RU" sz="3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47" y="1484784"/>
            <a:ext cx="2121561" cy="30894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ясли\Desktop\Вензедь\IMG-20210426-WA001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4" t="18022" r="26082" b="33291"/>
          <a:stretch/>
        </p:blipFill>
        <p:spPr bwMode="auto">
          <a:xfrm>
            <a:off x="3239761" y="2204864"/>
            <a:ext cx="2268341" cy="2923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849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596" y="476672"/>
            <a:ext cx="4204667" cy="648072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Мою крышки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9"/>
            <a:ext cx="3255963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1021" y="1705901"/>
            <a:ext cx="4308377" cy="3602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497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5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-459432"/>
            <a:ext cx="4824536" cy="6264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приема крышек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Олекминск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собрала всего 223 шт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крышек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пластиковой бутылки.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крышки, спасаем природу!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93" y="960124"/>
            <a:ext cx="3247875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20981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2304256"/>
          </a:xfrm>
        </p:spPr>
        <p:txBody>
          <a:bodyPr anchor="t" anchorCtr="0"/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76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359</TotalTime>
  <Words>47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Исполнительная</vt:lpstr>
      <vt:lpstr>Муниципальное бюджетное дошкольное образовательное учреждение – Детский сад «Кырачаан»       КРЫШКИ-МАЛЫШКИ</vt:lpstr>
      <vt:lpstr>Наша планета нуждается в чистоте.  Пластик плохо влияет на нашу природу.  Он попадает вместе с пищей в тела животных,  птиц и рыб.  Чтобы сберечь природу и здоровье людей, можем пластиковый мусор сдать на переработку. Крышка состоит из ценного сырья пластика.  Прежде всего необходимо собрать , помыть  </vt:lpstr>
      <vt:lpstr>        Крышки проходят несколько этапов переработки:  1.Сбор сырья                              3.Очистка                                                                                                                        5.Гранулирование   2.Сортировка                            4.Дробление                                                 После этого изготавливают новые изделия.                               </vt:lpstr>
      <vt:lpstr>Презентация PowerPoint</vt:lpstr>
      <vt:lpstr>Мою крышки</vt:lpstr>
      <vt:lpstr>Пункт приема крышек  г. Олекминск (Я собрала всего 223 шт. крышек от пластиковой бутылки.)               Собирая крышки, спасаем природу!</vt:lpstr>
      <vt:lpstr>Спасибо за внимание!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ОДД</dc:creator>
  <cp:lastModifiedBy>ясли</cp:lastModifiedBy>
  <cp:revision>36</cp:revision>
  <dcterms:created xsi:type="dcterms:W3CDTF">2021-04-26T05:39:45Z</dcterms:created>
  <dcterms:modified xsi:type="dcterms:W3CDTF">2022-02-18T12:22:23Z</dcterms:modified>
</cp:coreProperties>
</file>