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71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2A83A-0D35-45B4-9056-FEE232346F4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8993A-F3E5-4D50-BF6E-903381653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4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8993A-F3E5-4D50-BF6E-9033816530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3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272"/>
            <a:ext cx="9144000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984776" cy="475252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/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/>
              </a:rPr>
              <a:t>Детский сад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/>
              </a:rPr>
              <a:t>Кырачаан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</a:rPr>
              <a:t>»</a:t>
            </a:r>
            <a:br>
              <a:rPr lang="ru-RU" sz="18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«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</a:rPr>
              <a:t>Сахалыы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/>
              </a:rPr>
              <a:t>остуоруйа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»</a:t>
            </a:r>
            <a:br>
              <a:rPr lang="ru-RU" sz="28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Times New Roman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>    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</a:rPr>
              <a:t>Воспитатель: Николаева </a:t>
            </a:r>
            <a:br>
              <a:rPr lang="ru-RU" sz="16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/>
              </a:rPr>
              <a:t>                                                                                                            Ульяна 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</a:rPr>
              <a:t>Л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/>
              </a:rPr>
              <a:t>укична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8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Сахалыы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остуоруйа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 »</a:t>
            </a:r>
            <a:endParaRPr 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Сыала-соруга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9580" algn="just">
              <a:lnSpc>
                <a:spcPct val="150000"/>
              </a:lnSpc>
            </a:pP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Үѳрэтэр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Ааҕыыга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интириэһи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уһуйуу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билэр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остуоруйатын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оонньоон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кѳрдѳрѳргѳ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үѳрэтии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геройдар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образтарын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хамсаныытын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саҥатын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арыйарын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ситиһии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Сайыннарар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геройдар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саҥаларын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үтүктүү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бэйэ-бэйэлэрин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кытта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диалогунан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кэпсэтэллэрин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сайыннарыы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былчыҥҥнарын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остуорайаны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кытта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дьүѳрэлээн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сайыннарыы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Иитэр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бэйэ-бэйэтигэр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истиҥ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сыһыаннаах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буоларын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иитии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иллээх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бэйэ-бэйэҕэ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кѳмѳлѳһѳр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буоларга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иитии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9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ясли\Desktop\ф\20220217_112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9672" y="692696"/>
            <a:ext cx="25202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ясли\Desktop\ф\20220217_1120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 r="4981"/>
          <a:stretch/>
        </p:blipFill>
        <p:spPr bwMode="auto">
          <a:xfrm rot="5400000">
            <a:off x="3837879" y="706737"/>
            <a:ext cx="2520280" cy="162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ясли\Desktop\ф\20220217_1121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9723" r="9337" b="6696"/>
          <a:stretch/>
        </p:blipFill>
        <p:spPr bwMode="auto">
          <a:xfrm rot="5400000">
            <a:off x="6069078" y="771486"/>
            <a:ext cx="2420007" cy="14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ясли\Desktop\ф\20220217_1128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3923" y="2823718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ясли\Desktop\ф\20220217_1121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5555" r="7500" b="4922"/>
          <a:stretch/>
        </p:blipFill>
        <p:spPr bwMode="auto">
          <a:xfrm rot="5400000">
            <a:off x="1475655" y="3271846"/>
            <a:ext cx="2160240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ясли\Desktop\ф\20220217_11214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14128" r="10596" b="2698"/>
          <a:stretch/>
        </p:blipFill>
        <p:spPr bwMode="auto">
          <a:xfrm rot="5400000">
            <a:off x="6612556" y="3332661"/>
            <a:ext cx="2147102" cy="14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87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57</Words>
  <Application>Microsoft Office PowerPoint</Application>
  <PresentationFormat>Экран (4:3)</PresentationFormat>
  <Paragraphs>7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Муниципальное бюджетное дошкольное образовательное учреждение Детский сад «Кырачаан»        «Сахалыы остуоруйа»                                                                                                                  Воспитатель: Николаева                                                                                                              Ульяна Лукична   </vt:lpstr>
      <vt:lpstr>«Сахалыы остуоруйа 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«Остуоруйа дойдута»</dc:title>
  <dc:creator>ясли</dc:creator>
  <cp:lastModifiedBy>ZXC</cp:lastModifiedBy>
  <cp:revision>10</cp:revision>
  <dcterms:created xsi:type="dcterms:W3CDTF">2022-02-16T13:04:42Z</dcterms:created>
  <dcterms:modified xsi:type="dcterms:W3CDTF">2022-02-24T14:05:58Z</dcterms:modified>
</cp:coreProperties>
</file>