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284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44825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по образцу  цвета»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72007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Муниципальное бюджетное дошкольное образовательное учреждение</a:t>
            </a:r>
            <a:br>
              <a:rPr lang="ru-RU" sz="1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Детский сад «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Кырачаан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»</a:t>
            </a:r>
            <a:br>
              <a:rPr lang="ru-RU" sz="16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9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2413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Дидактическая игра «Подбери </a:t>
            </a:r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образцу  цвета»</a:t>
            </a:r>
            <a:endParaRPr lang="ru-RU" sz="24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 образцу «Подбери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цвету» позволит ребенку закрепить представления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цветах, будет способствовать развитию памяти, мышления, логики.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дидактическая игра поможет организовать и интересно провести совместную деятельность педагога или родителей с детьми.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главных составляющих развития детей в раннем возрасте является сенсорное развитие. Это развитие у ребенка процессов восприятия и представлений о предметах и явлениях окружающего мира. Ребенок рождается на свет с готовыми органами чувств. Это лишь предпосылки для восприятия окружающего мира. В каждом возрасте надо обратить внимание на те, стороны развития ребенка, к которым данный возраст наиболее чувствителен, наиболее восприимчив. В 3 года малыш начинает активно познавать окружающий мир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Развивая представления о цвете, форме, величине окружающих предметов, нужно знакомить детей с общепринятыми образцами внешних свойств предметов, так называемыми сенсорными эталонами (семью цветами спектра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приходит на помощь сенсорное воспитание – последовательное ознакомление детей с сенсорной культурой человечества. Так в раннем детстве накапливаются представления о цвете, форме, величине. Это значит, что ребенка надо знакомить со всеми разновидностями свойств – всеми цветами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умения и речевые – определять цвет, размер, форму предметов путем зрительного, осязательного и двигательного обследования, сравнения. Понимать и использовать в речи слова – названия цветов, величин 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подспорьем в обучении и закреплении знаний о цвете может стать дидактическая игра «Подбери по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 цвета».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своей простоты и доступности, эта игра прекрасно подходит для детей дошкольного возраста от 2–5 лет.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игровая, сотрудничества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закреплять с детьми названия разных цветов (красный, желтый, зеленый,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синий, и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речь детей.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правильно, узнавать и называть основные цвета (красный, синий, желтый, зеленый)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зрительное (сенсорное) восприятие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процессы (мышление, внимание, память).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культуру игры (соблюдать правила, проявлять честность, радоваться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успехам)</a:t>
            </a:r>
            <a:r>
              <a:rPr lang="ru-RU" sz="1800" b="1" dirty="0" smtClean="0">
                <a:solidFill>
                  <a:srgbClr val="6018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6018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09634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ZXC\Desktop\Новая папка (3)\20200316_1031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/>
          <a:stretch/>
        </p:blipFill>
        <p:spPr bwMode="auto">
          <a:xfrm>
            <a:off x="4967064" y="692697"/>
            <a:ext cx="2863850" cy="2780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ZXC\Desktop\Новая папка (3)\20200323_1502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4257" b="5801"/>
          <a:stretch/>
        </p:blipFill>
        <p:spPr bwMode="auto">
          <a:xfrm>
            <a:off x="2133600" y="3789041"/>
            <a:ext cx="4391891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«Подбери по образцу  цвета»</vt:lpstr>
      <vt:lpstr>Дидактическая игра «Подбери по образцу  цвета»</vt:lpstr>
      <vt:lpstr>Развивая представления о цвете, форме, величине окружающих предметов, нужно знакомить детей с общепринятыми образцами внешних свойств предметов, так называемыми сенсорными эталонами (семью цветами спектра Здесь и приходит на помощь сенсорное воспитание – последовательное ознакомление детей с сенсорной культурой человечества. Так в раннем детстве накапливаются представления о цвете, форме, величине. Это значит, что ребенка надо знакомить со всеми разновидностями свойств – всеми цветами спектра.. Развивать познавательные умения и речевые – определять цвет, размер, форму предметов путем зрительного, осязательного и двигательного обследования, сравнения. Понимать и использовать в речи слова – названия цветов, величин и форм. Хорошим подспорьем в обучении и закреплении знаний о цвете может стать дидактическая игра «Подбери по образцу цвета». В силу своей простоты и доступности, эта игра прекрасно подходит для детей дошкольного возраста от 2–5 лет. </vt:lpstr>
      <vt:lpstr>Технологии: игровая, сотрудничества Цель игры: закреплять с детьми названия разных цветов (красный, желтый, зеленый, синий, и тд).  Развивать память, внимание, речь детей. Задачи игры: - учить правильно, узнавать и называть основные цвета (красный, синий, желтый, зеленый) - развивать зрительное (сенсорное) восприятие - развивать мелкую моторику - развивать познавательные процессы (мышление, внимание, память). - воспитывать культуру игры (соблюдать правила, проявлять честность, радоваться успехам)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«Подбери по цвету»</dc:title>
  <dc:creator>ясли</dc:creator>
  <cp:lastModifiedBy>ZXC</cp:lastModifiedBy>
  <cp:revision>6</cp:revision>
  <dcterms:created xsi:type="dcterms:W3CDTF">2022-02-16T12:09:17Z</dcterms:created>
  <dcterms:modified xsi:type="dcterms:W3CDTF">2022-02-24T14:05:47Z</dcterms:modified>
</cp:coreProperties>
</file>