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59" r:id="rId24"/>
    <p:sldId id="263" r:id="rId25"/>
    <p:sldId id="26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ovetclub.ru/tim/3842a974556629737df91cc963e7aaa5/gimnastika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ovetclub.ru/tim/a68e71bf983f46840fcaaa97dea8d88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ovetclub.ru/tim/1dd8f66070073eeefe67ebdf0261bef5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ovetclub.ru/tim/8c66f375fddf2bfa12ff889f28fa212c.j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ovetclub.ru/tim/a25e8b4c06d08a7f9148d84f000eac7b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ovetclub.ru/tim/2683c4c91554a3b3f1cc5b39b0b82748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ovetclub.ru/tim/cd9eb377a4768dfc2a3bd0079a5cfa5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ovetclub.ru/tim/068ce83fb12f421cdf3529fd0c42122f/aktivnoe-obsheni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ovetclub.ru/tim/e8eb2d7c390ecfc7b7c8f0c1e0fa202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ovetclub.ru/tim/902ac7ca89a0b8526696088305f7ddd0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ovetclub.ru/tim/37d001013612d1064cd711cedc98c49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ovetclub.ru/tim/ab1452e4b44705ca18fc2f34abbc2268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ovetclub.ru/tim/2eeeb48abb4f60c404ee081a77efb602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ovetclub.ru/tim/95462f26e4e23f43679d3eac4775c572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ovetclub.ru/tim/0b3db1ab1a75972a69a97e8ee008b0f6/ssori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ovetclub.ru/tim/5b61b818325a038b97eef7bfea57edbc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24 мудрых совета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 воспитании детей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9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Обеспечивайте ежедневное гигиеническое воспитание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Ребенок всегда должен быть чистым и опрятным.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58fd93253b16fd82a982a29b33cbd2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9912" y="3286125"/>
            <a:ext cx="4344226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10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Поощряйте занятия спортом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Ежедневное выполнение утренней гимнастики обеспечит хорошую осанку и крепкое здоровье вашему ребенку. А занятия конкретным видом спорта помогут ребенку стать выносливым и уверенным в своих силах.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Гимнасти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86190"/>
            <a:ext cx="4498203" cy="25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rgbClr val="C00000"/>
                </a:solidFill>
              </a:rPr>
              <a:t>11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Любите ребенка</a:t>
            </a: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>
                <a:solidFill>
                  <a:srgbClr val="7030A0"/>
                </a:solidFill>
              </a:rPr>
              <a:t>Любите своего ребенка, разделяя отношение к нему и к его поступкам.</a:t>
            </a: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a68e71bf983f46840fcaaa97dea8d88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29000"/>
            <a:ext cx="4681560" cy="28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12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Уважайте, верьте и доверяйте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В конфликтной ситуации принимайте сторону ребенка. Потом наедине вы сможете обсудить нюансы конфликта.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870ce263575f2e94e569a515ecc709b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129550" cy="326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13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Обнимайте и целуйте ребенка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Чаще обнимайте и целуйте своего ребенка, даже если у вас мальчик. Этим вы его не разбалуете. Отец может гладить мальчика по голове в качестве поощрения за хорошее поведение.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1dd8f66070073eeefe67ebdf0261bef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7862" y="3286125"/>
            <a:ext cx="4265389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C00000"/>
                </a:solidFill>
              </a:rPr>
              <a:t>14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Не вынуждайте врать</a:t>
            </a:r>
            <a:br>
              <a:rPr lang="ru-RU" sz="3100" b="1" u="sng" dirty="0" smtClean="0">
                <a:solidFill>
                  <a:srgbClr val="C0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>
                <a:solidFill>
                  <a:srgbClr val="7030A0"/>
                </a:solidFill>
              </a:rPr>
              <a:t>Не задавайте вопросов, на которые ребенок не хочет отвечать. Не вынуждайте ребенка врать.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8c66f375fddf2bfa12ff889f28fa212c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5038178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C00000"/>
                </a:solidFill>
              </a:rPr>
              <a:t>15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Реагируйте на запросы</a:t>
            </a:r>
            <a:br>
              <a:rPr lang="ru-RU" sz="3100" b="1" u="sng" dirty="0" smtClean="0">
                <a:solidFill>
                  <a:srgbClr val="C0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>
                <a:solidFill>
                  <a:srgbClr val="7030A0"/>
                </a:solidFill>
              </a:rPr>
              <a:t>Всегда реагируйте на вопрос или проблему, с которой к вам обратился ребенок.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a25e8b4c06d08a7f9148d84f000eac7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86124"/>
            <a:ext cx="5379268" cy="31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rgbClr val="C00000"/>
                </a:solidFill>
              </a:rPr>
              <a:t>16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Объясняйте причины запретов</a:t>
            </a:r>
            <a:br>
              <a:rPr lang="ru-RU" sz="3100" b="1" u="sng" dirty="0" smtClean="0">
                <a:solidFill>
                  <a:srgbClr val="C0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>
                <a:solidFill>
                  <a:srgbClr val="7030A0"/>
                </a:solidFill>
              </a:rPr>
              <a:t>Объясняйте ребенку причины ваших запретов с помощью понятий причины и следствия.</a:t>
            </a: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2683c4c91554a3b3f1cc5b39b0b8274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4292" y="3286125"/>
            <a:ext cx="452971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17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Запрещайте правильно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Старайтесь запрещать что-либо ребенку без использования частицы «не». Скажите «будь аккуратен» вместо фразы «не сори».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cd9eb377a4768dfc2a3bd0079a5cfa5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356237"/>
            <a:ext cx="4829175" cy="30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18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Общайтесь качественно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Выделяйте ежедневно 30 минут времени на качественное общение со своим ребенком.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Активное общени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4889588" cy="257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Давайте положительные характеристики</a:t>
            </a:r>
          </a:p>
          <a:p>
            <a:pPr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>
                <a:solidFill>
                  <a:srgbClr val="7030A0"/>
                </a:solidFill>
              </a:rPr>
              <a:t>Обращаясь к ребенку, давайте ему такие качественные характеристики, которые вы в нем хотите видеть </a:t>
            </a:r>
            <a:r>
              <a:rPr lang="ru-RU" sz="2400" b="1" u="sng" dirty="0" smtClean="0">
                <a:solidFill>
                  <a:srgbClr val="FF0000"/>
                </a:solidFill>
              </a:rPr>
              <a:t>(способный, трудолюбивый, послушный). </a:t>
            </a:r>
            <a:r>
              <a:rPr lang="ru-RU" sz="2400" u="sng" dirty="0" smtClean="0">
                <a:solidFill>
                  <a:srgbClr val="7030A0"/>
                </a:solidFill>
              </a:rPr>
              <a:t>Дети легко поддаются внушению. Никогда не акцентируйте внимание ребенка на его отрицательных чертах характера, вешая обидные ярлыки </a:t>
            </a:r>
            <a:r>
              <a:rPr lang="ru-RU" sz="2400" b="1" u="sng" dirty="0" smtClean="0"/>
              <a:t>«Неумеха», «Бездарь</a:t>
            </a:r>
            <a:r>
              <a:rPr lang="ru-RU" sz="2400" u="sng" dirty="0" smtClean="0">
                <a:solidFill>
                  <a:srgbClr val="7030A0"/>
                </a:solidFill>
              </a:rPr>
              <a:t>» и т.д.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sovetclub.ru/tim/f9face58e9d3f3d8dfe419342fb881e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71942"/>
            <a:ext cx="4665669" cy="25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19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Побуждайте к самостоятельности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Создавайте условия, в которых ребенок сможет проявлять самостоятельность в поступках или решениях. Лучше это делать в форме игры.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e8eb2d7c390ecfc7b7c8f0c1e0fa202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14686"/>
            <a:ext cx="4750929" cy="31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20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Советуйтесь с ребенком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Советуйтесь с ребенком по поводу решения вопросов, касающихся всех членов семьи, будь то планирование обеденного меню или переезд.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sovetclub.ru/tim/902ac7ca89a0b8526696088305f7ddd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4417568" cy="334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C00000"/>
                </a:solidFill>
              </a:rPr>
              <a:t>21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Научите ребенка правилам общения</a:t>
            </a:r>
            <a:br>
              <a:rPr lang="ru-RU" sz="3100" b="1" u="sng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u="sng" dirty="0" smtClean="0">
                <a:solidFill>
                  <a:srgbClr val="7030A0"/>
                </a:solidFill>
              </a:rPr>
              <a:t>Научите ребенка задавать вопросы старшим, отказывать в общении чужим. Обучайте ребенка вежливости и правилам этикета.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ovetclub.ru/tim/37d001013612d1064cd711cedc98c49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352" y="3143250"/>
            <a:ext cx="4861034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22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Помогайте раскрепоститься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Не заставляйте ребенка демонстрировать свои таланты на публике. Ребенок может стесняться. Мотивируйте, просите, но не принуждайте.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ab1452e4b44705ca18fc2f34abbc226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56100" y="3071813"/>
            <a:ext cx="49032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23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Поощряйте активное взаимодействие отца и ребенка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Роль отца в жизни ребенка не менее важна, чем влияние матери. Отец должен быть в меру строгим, а мать – добрая.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sovetclub.ru/tim/2eeeb48abb4f60c404ee081a77efb6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322597"/>
            <a:ext cx="4686300" cy="28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24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Помните, без доверия не существует послушания!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u="sng" dirty="0" smtClean="0">
                <a:solidFill>
                  <a:srgbClr val="7030A0"/>
                </a:solidFill>
              </a:rPr>
              <a:t>Если ребенок будет вам доверять, он всегда будет прислушиваться к вам. Завоюйте авторитет у малыша своим поведением и отношением к нему.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95462f26e4e23f43679d3eac4775c57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7969" y="3357563"/>
            <a:ext cx="4365237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dirty="0" smtClean="0"/>
              <a:t>   </a:t>
            </a:r>
          </a:p>
          <a:p>
            <a:pPr algn="ctr">
              <a:lnSpc>
                <a:spcPct val="160000"/>
              </a:lnSpc>
              <a:buNone/>
            </a:pPr>
            <a:endParaRPr lang="ru-RU" b="1" dirty="0" smtClean="0"/>
          </a:p>
          <a:p>
            <a:pPr algn="ctr">
              <a:lnSpc>
                <a:spcPct val="160000"/>
              </a:lnSpc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Семья </a:t>
            </a:r>
            <a:r>
              <a:rPr lang="ru-RU" b="1" dirty="0" smtClean="0">
                <a:solidFill>
                  <a:srgbClr val="7030A0"/>
                </a:solidFill>
              </a:rPr>
              <a:t>- это место, где верят и ждут. Где примут любого, поймут и простят, Где правят улыбка и любящий взгляд. В семье разделяют всегда всё на всех: Проблемы, удачи и радостный смех. Так будьте же крепкой, счастливой семьей, Тогда вас печаль обойдет стороной!</a:t>
            </a:r>
            <a:endParaRPr lang="ru-RU" dirty="0" smtClean="0">
              <a:solidFill>
                <a:srgbClr val="7030A0"/>
              </a:solidFill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rgbClr val="C00000"/>
                </a:solidFill>
              </a:rPr>
              <a:t>2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Не запугивайте ребенка</a:t>
            </a:r>
            <a:br>
              <a:rPr lang="ru-RU" sz="3100" b="1" u="sng" dirty="0" smtClean="0">
                <a:solidFill>
                  <a:srgbClr val="C0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>
                <a:solidFill>
                  <a:srgbClr val="7030A0"/>
                </a:solidFill>
              </a:rPr>
              <a:t>Прекратите запугивать ребенка выдуманными чудовищами, хищниками, злодеями. Не стоит подменять недостаток родительского авторитета, заставляя ребенка бояться.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0944075a6f98497d2d6d5f4c46c702a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4413922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3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Будьте уверенными родителями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В глазах ребенка его родитель всегда должен оставаться уверенным взрослым человеком. Не показывайте ребенку свою беззащитность, детей это дезориентирует.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f095f304f2026ba8314fd19f49ad8c3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1605" y="3643313"/>
            <a:ext cx="3823589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rgbClr val="C00000"/>
                </a:solidFill>
              </a:rPr>
              <a:t>4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u="sng" dirty="0" smtClean="0">
                <a:solidFill>
                  <a:srgbClr val="C00000"/>
                </a:solidFill>
              </a:rPr>
              <a:t>Не ссорьтесь при ребенке</a:t>
            </a:r>
            <a:br>
              <a:rPr lang="ru-RU" sz="3100" b="1" u="sng" dirty="0" smtClean="0">
                <a:solidFill>
                  <a:srgbClr val="C0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>
                <a:solidFill>
                  <a:srgbClr val="7030A0"/>
                </a:solidFill>
              </a:rPr>
              <a:t>Старайтесь выяснять отношения без присутствия ребенка. Частые ссоры родителей могут спровоцировать у ребенка чувство потерянности или агрессивности.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Ссор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151536"/>
            <a:ext cx="4257675" cy="2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5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Наказывайте без гнева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Принимайте решение о наказании ребенка за проступок, находясь в уравновешенном состоянии, а не под влиянием гнева.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5b61b818325a038b97eef7bfea57edbc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557" y="3714750"/>
            <a:ext cx="3728936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6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b="1" u="sng" dirty="0" smtClean="0">
                <a:solidFill>
                  <a:srgbClr val="7030A0"/>
                </a:solidFill>
              </a:rPr>
              <a:t>Подавайте пример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C00000"/>
                </a:solidFill>
              </a:rPr>
              <a:t>Подавайте пример детям собственными поступками и не злоупотребляйте нотациями.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sovetclub.ru/tim/4b35f3faf996a73bae8e28ed095412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9551" y="3500438"/>
            <a:ext cx="437346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7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Следите за соблюдением режима дня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Время сна должно полностью обеспечивать восстановление сил ребенка, а список дел на день должен быть легко выполнимым.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2f297a887f3be4599d16364d3653f43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3444" y="3571875"/>
            <a:ext cx="404853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8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Прививайте правильное отношение к порядку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7030A0"/>
                </a:solidFill>
              </a:rPr>
              <a:t>Любой труд должен поощряться похвалой, вызывать радость и уважение к его результатам.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ovetclub.ru/tim/ccf527a076af32e09c773838fdf7129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4500594" cy="297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79</Words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24 мудрых совета о воспитании детей </vt:lpstr>
      <vt:lpstr>Слайд 2</vt:lpstr>
      <vt:lpstr> 2 Не запугивайте ребенка  Прекратите запугивать ребенка выдуманными чудовищами, хищниками, злодеями. Не стоит подменять недостаток родительского авторитета, заставляя ребенка бояться. </vt:lpstr>
      <vt:lpstr>3 Будьте уверенными родителями  В глазах ребенка его родитель всегда должен оставаться уверенным взрослым человеком. Не показывайте ребенку свою беззащитность, детей это дезориентирует. </vt:lpstr>
      <vt:lpstr> 4 Не ссорьтесь при ребенке  Старайтесь выяснять отношения без присутствия ребенка. Частые ссоры родителей могут спровоцировать у ребенка чувство потерянности или агрессивности. </vt:lpstr>
      <vt:lpstr>5 Наказывайте без гнева  Принимайте решение о наказании ребенка за проступок, находясь в уравновешенном состоянии, а не под влиянием гнева. </vt:lpstr>
      <vt:lpstr>6 Подавайте пример  Подавайте пример детям собственными поступками и не злоупотребляйте нотациями. </vt:lpstr>
      <vt:lpstr>7 Следите за соблюдением режима дня  Время сна должно полностью обеспечивать восстановление сил ребенка, а список дел на день должен быть легко выполнимым. </vt:lpstr>
      <vt:lpstr>8 Прививайте правильное отношение к порядку  Любой труд должен поощряться похвалой, вызывать радость и уважение к его результатам. </vt:lpstr>
      <vt:lpstr>9 Обеспечивайте ежедневное гигиеническое воспитание  Ребенок всегда должен быть чистым и опрятным. </vt:lpstr>
      <vt:lpstr>10 Поощряйте занятия спортом  Ежедневное выполнение утренней гимнастики обеспечит хорошую осанку и крепкое здоровье вашему ребенку. А занятия конкретным видом спорта помогут ребенку стать выносливым и уверенным в своих силах. </vt:lpstr>
      <vt:lpstr>  11 Любите ребенка  Любите своего ребенка, разделяя отношение к нему и к его поступкам. </vt:lpstr>
      <vt:lpstr>12 Уважайте, верьте и доверяйте  В конфликтной ситуации принимайте сторону ребенка. Потом наедине вы сможете обсудить нюансы конфликта. </vt:lpstr>
      <vt:lpstr>13 Обнимайте и целуйте ребенка  Чаще обнимайте и целуйте своего ребенка, даже если у вас мальчик. Этим вы его не разбалуете. Отец может гладить мальчика по голове в качестве поощрения за хорошее поведение. </vt:lpstr>
      <vt:lpstr>14 Не вынуждайте врать  Не задавайте вопросов, на которые ребенок не хочет отвечать. Не вынуждайте ребенка врать. </vt:lpstr>
      <vt:lpstr>15 Реагируйте на запросы  Всегда реагируйте на вопрос или проблему, с которой к вам обратился ребенок. </vt:lpstr>
      <vt:lpstr> 16 Объясняйте причины запретов  Объясняйте ребенку причины ваших запретов с помощью понятий причины и следствия. </vt:lpstr>
      <vt:lpstr>17 Запрещайте правильно  Старайтесь запрещать что-либо ребенку без использования частицы «не». Скажите «будь аккуратен» вместо фразы «не сори». </vt:lpstr>
      <vt:lpstr>18 Общайтесь качественно  Выделяйте ежедневно 30 минут времени на качественное общение со своим ребенком. </vt:lpstr>
      <vt:lpstr>19 Побуждайте к самостоятельности  Создавайте условия, в которых ребенок сможет проявлять самостоятельность в поступках или решениях. Лучше это делать в форме игры. </vt:lpstr>
      <vt:lpstr>20 Советуйтесь с ребенком  Советуйтесь с ребенком по поводу решения вопросов, касающихся всех членов семьи, будь то планирование обеденного меню или переезд. </vt:lpstr>
      <vt:lpstr>21 Научите ребенка правилам общения  Научите ребенка задавать вопросы старшим, отказывать в общении чужим. Обучайте ребенка вежливости и правилам этикета. </vt:lpstr>
      <vt:lpstr>22 Помогайте раскрепоститься  Не заставляйте ребенка демонстрировать свои таланты на публике. Ребенок может стесняться. Мотивируйте, просите, но не принуждайте. </vt:lpstr>
      <vt:lpstr>23 Поощряйте активное взаимодействие отца и ребенка  Роль отца в жизни ребенка не менее важна, чем влияние матери. Отец должен быть в меру строгим, а мать – добрая. </vt:lpstr>
      <vt:lpstr>24 Помните, без доверия не существует послушания!  Если ребенок будет вам доверять, он всегда будет прислушиваться к вам. Завоюйте авторитет у малыша своим поведением и отношением к нему.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мудрых советов о воспитании детей </dc:title>
  <dc:creator>Сардана Петровна</dc:creator>
  <cp:lastModifiedBy>Сардана Петровна</cp:lastModifiedBy>
  <cp:revision>4</cp:revision>
  <dcterms:created xsi:type="dcterms:W3CDTF">2017-11-30T06:53:54Z</dcterms:created>
  <dcterms:modified xsi:type="dcterms:W3CDTF">2017-11-30T07:27:54Z</dcterms:modified>
</cp:coreProperties>
</file>