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7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1"/>
            <a:ext cx="7340352" cy="104040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–Детский сад «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Кырачаан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636912"/>
            <a:ext cx="4176464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Корнилов Слава, 6 лет подготовительная группа «К</a:t>
            </a:r>
            <a:r>
              <a:rPr lang="sah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үнчээн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7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ясли\Desktop\IMG-20210219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23042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сли\Desktop\IMG-20210219-WA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00708"/>
            <a:ext cx="34369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ясли\Desktop\IMG-20210219-WA00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9"/>
          <a:stretch/>
        </p:blipFill>
        <p:spPr bwMode="auto">
          <a:xfrm>
            <a:off x="3085524" y="3121646"/>
            <a:ext cx="1846516" cy="29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ясли\Desktop\IMG-20210219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548680"/>
            <a:ext cx="28083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сли\Desktop\IMG-20210219-WA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4076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ясли\Desktop\конкурс\IMG-20210219-WA00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"/>
          <a:stretch/>
        </p:blipFill>
        <p:spPr bwMode="auto">
          <a:xfrm>
            <a:off x="5780420" y="2850367"/>
            <a:ext cx="2809316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4243" r="11515" b="14647"/>
          <a:stretch/>
        </p:blipFill>
        <p:spPr bwMode="auto">
          <a:xfrm>
            <a:off x="766695" y="554611"/>
            <a:ext cx="7776864" cy="574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9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98" y="775435"/>
            <a:ext cx="3888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b="3830"/>
          <a:stretch/>
        </p:blipFill>
        <p:spPr bwMode="auto">
          <a:xfrm>
            <a:off x="4932040" y="2132856"/>
            <a:ext cx="3421004" cy="419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8" y="927835"/>
            <a:ext cx="3888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5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r="14147" b="9944"/>
          <a:stretch/>
        </p:blipFill>
        <p:spPr bwMode="auto">
          <a:xfrm>
            <a:off x="1115616" y="1052736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68736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7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2956" b="11751"/>
          <a:stretch/>
        </p:blipFill>
        <p:spPr bwMode="auto">
          <a:xfrm>
            <a:off x="755576" y="836712"/>
            <a:ext cx="4287795" cy="30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t="21941" r="38614" b="41302"/>
          <a:stretch/>
        </p:blipFill>
        <p:spPr bwMode="auto">
          <a:xfrm>
            <a:off x="5364088" y="2372856"/>
            <a:ext cx="2859114" cy="33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3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26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бюджетное дошкольное образовательное учреждение –Детский сад «Кырачаан»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ясли</dc:creator>
  <cp:lastModifiedBy>ясли</cp:lastModifiedBy>
  <cp:revision>10</cp:revision>
  <dcterms:created xsi:type="dcterms:W3CDTF">2021-02-18T07:46:23Z</dcterms:created>
  <dcterms:modified xsi:type="dcterms:W3CDTF">2022-02-15T07:22:59Z</dcterms:modified>
</cp:coreProperties>
</file>