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дьиэ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кэргэним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ясли\Desktop\моя семья\IMG-20220121-WA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25529"/>
            <a:ext cx="3435393" cy="417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ясли\Desktop\моя семья\IMG-20220121-WA000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" r="5681" b="34470"/>
          <a:stretch/>
        </p:blipFill>
        <p:spPr bwMode="auto">
          <a:xfrm>
            <a:off x="4716016" y="1425529"/>
            <a:ext cx="3672408" cy="418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753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ясли\Desktop\моя семья\IMG-20220121-WA0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7780"/>
            <a:ext cx="244827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ясли\Desktop\моя семья\IMG-20220121-WA0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28612"/>
            <a:ext cx="402275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ясли\Desktop\моя семья\IMG-20220121-WA00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3" t="12014"/>
          <a:stretch/>
        </p:blipFill>
        <p:spPr bwMode="auto">
          <a:xfrm>
            <a:off x="1187624" y="3573016"/>
            <a:ext cx="2586283" cy="285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ясли\Desktop\моя семья\IMG-20220121-WA0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97790"/>
            <a:ext cx="2693030" cy="284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734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ясли\Desktop\моя семья\IMG-20220121-WA0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67" r="12655" b="6934"/>
          <a:stretch/>
        </p:blipFill>
        <p:spPr bwMode="auto">
          <a:xfrm>
            <a:off x="827584" y="692696"/>
            <a:ext cx="3600399" cy="497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ясли\Desktop\моя семья\IMG-20220121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882882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ясли\Desktop\моя семья\IMG-20220121-WA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370" y="3501008"/>
            <a:ext cx="228600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194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ясли\Desktop\моя семья\IMG-20220121-WA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70485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856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Мин дьиэ кэргэним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 дьиэ кэргэним</dc:title>
  <dc:creator>ясли</dc:creator>
  <cp:lastModifiedBy>ясли</cp:lastModifiedBy>
  <cp:revision>2</cp:revision>
  <dcterms:created xsi:type="dcterms:W3CDTF">2022-01-21T01:34:19Z</dcterms:created>
  <dcterms:modified xsi:type="dcterms:W3CDTF">2022-01-21T01:51:16Z</dcterms:modified>
</cp:coreProperties>
</file>