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кэргэним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ясли\Desktop\моя семья\IMG-20220121-WA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5529"/>
            <a:ext cx="3435393" cy="41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сли\Desktop\моя семья\IMG-20220121-WA000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" r="5681" b="34470"/>
          <a:stretch/>
        </p:blipFill>
        <p:spPr bwMode="auto">
          <a:xfrm>
            <a:off x="4716016" y="1425529"/>
            <a:ext cx="3672408" cy="418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75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сли\Desktop\моя семья\IMG-20220121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7780"/>
            <a:ext cx="24482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ясли\Desktop\моя семья\IMG-20220121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28612"/>
            <a:ext cx="40227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ясли\Desktop\моя семья\IMG-20220121-WA00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" t="12014"/>
          <a:stretch/>
        </p:blipFill>
        <p:spPr bwMode="auto">
          <a:xfrm>
            <a:off x="1187624" y="3573016"/>
            <a:ext cx="2586283" cy="28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ясли\Desktop\моя семья\IMG-20220121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7790"/>
            <a:ext cx="2693030" cy="284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3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сли\Desktop\моя семья\IMG-20220121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7" r="12655" b="6934"/>
          <a:stretch/>
        </p:blipFill>
        <p:spPr bwMode="auto">
          <a:xfrm>
            <a:off x="827584" y="692696"/>
            <a:ext cx="3600399" cy="49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ясли\Desktop\моя семья\IMG-20220121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8288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сли\Desktop\моя семья\IMG-20220121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70" y="3501008"/>
            <a:ext cx="2286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19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ясли\Desktop\моя семья\IMG-20220121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7048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856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Экран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Мин дьиэ кэргэним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 дьиэ кэргэним</dc:title>
  <dc:creator>ясли</dc:creator>
  <cp:lastModifiedBy>ясли</cp:lastModifiedBy>
  <cp:revision>2</cp:revision>
  <dcterms:created xsi:type="dcterms:W3CDTF">2022-01-21T01:34:19Z</dcterms:created>
  <dcterms:modified xsi:type="dcterms:W3CDTF">2022-01-21T01:51:16Z</dcterms:modified>
</cp:coreProperties>
</file>