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5" r:id="rId2"/>
    <p:sldId id="326" r:id="rId3"/>
    <p:sldId id="327" r:id="rId4"/>
    <p:sldId id="328" r:id="rId5"/>
    <p:sldId id="329" r:id="rId6"/>
    <p:sldId id="330" r:id="rId7"/>
    <p:sldId id="331" r:id="rId8"/>
    <p:sldId id="33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>
      <p:cViewPr varScale="1">
        <p:scale>
          <a:sx n="69" d="100"/>
          <a:sy n="69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D22BB-4C4C-4290-81CC-4629BBCECE6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31EA0-AE63-403E-8C68-098801910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2E80-D3AF-4163-946B-4A7DED99C4C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2E00-2D52-41A8-B08D-1CE67124F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2E80-D3AF-4163-946B-4A7DED99C4C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2E00-2D52-41A8-B08D-1CE67124F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2E80-D3AF-4163-946B-4A7DED99C4C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2E00-2D52-41A8-B08D-1CE67124F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2E80-D3AF-4163-946B-4A7DED99C4C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2E00-2D52-41A8-B08D-1CE67124F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2E80-D3AF-4163-946B-4A7DED99C4C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2E00-2D52-41A8-B08D-1CE67124F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2E80-D3AF-4163-946B-4A7DED99C4C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2E00-2D52-41A8-B08D-1CE67124F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2E80-D3AF-4163-946B-4A7DED99C4C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2E00-2D52-41A8-B08D-1CE67124F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2E80-D3AF-4163-946B-4A7DED99C4C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2E00-2D52-41A8-B08D-1CE67124F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2E80-D3AF-4163-946B-4A7DED99C4C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2E00-2D52-41A8-B08D-1CE67124F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2E80-D3AF-4163-946B-4A7DED99C4C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2E00-2D52-41A8-B08D-1CE67124F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2E80-D3AF-4163-946B-4A7DED99C4C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2E00-2D52-41A8-B08D-1CE67124F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42E80-D3AF-4163-946B-4A7DED99C4C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2E00-2D52-41A8-B08D-1CE67124F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ioteka\Рабочий стол\ЕВ\фоны для презентаций\img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23777" y="321618"/>
            <a:ext cx="4096445" cy="1162050"/>
          </a:xfrm>
        </p:spPr>
        <p:txBody>
          <a:bodyPr>
            <a:normAutofit/>
          </a:bodyPr>
          <a:lstStyle/>
          <a:p>
            <a:pPr algn="ctr"/>
            <a:r>
              <a:rPr lang="sah-RU" sz="2800" dirty="0" smtClean="0">
                <a:solidFill>
                  <a:srgbClr val="C00000"/>
                </a:solidFill>
              </a:rPr>
              <a:t>МБДОУ “Кырачаан”</a:t>
            </a:r>
            <a:br>
              <a:rPr lang="sah-RU" sz="2800" dirty="0" smtClean="0">
                <a:solidFill>
                  <a:srgbClr val="C00000"/>
                </a:solidFill>
              </a:rPr>
            </a:br>
            <a:r>
              <a:rPr lang="sah-RU" sz="2800" dirty="0">
                <a:solidFill>
                  <a:srgbClr val="C00000"/>
                </a:solidFill>
              </a:rPr>
              <a:t> </a:t>
            </a:r>
            <a:r>
              <a:rPr lang="sah-RU" sz="2400" b="0" dirty="0" smtClean="0">
                <a:solidFill>
                  <a:srgbClr val="C00000"/>
                </a:solidFill>
              </a:rPr>
              <a:t>в сетевом проекте</a:t>
            </a:r>
            <a:endParaRPr lang="ru-RU" sz="2400" b="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2204864"/>
            <a:ext cx="55807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ah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“Мин дойдум –</a:t>
            </a:r>
          </a:p>
          <a:p>
            <a:pPr algn="ctr"/>
            <a:r>
              <a:rPr lang="sah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Олоҥхо дойдута”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ioteka\Рабочий стол\ЕВ\фоны для презентаций\img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4690864" cy="72008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Мастер-класс </a:t>
            </a:r>
            <a:r>
              <a:rPr lang="ru-RU" dirty="0" err="1" smtClean="0">
                <a:solidFill>
                  <a:srgbClr val="C00000"/>
                </a:solidFill>
              </a:rPr>
              <a:t>Нартаховой</a:t>
            </a:r>
            <a:r>
              <a:rPr lang="ru-RU" dirty="0" smtClean="0">
                <a:solidFill>
                  <a:srgbClr val="C00000"/>
                </a:solidFill>
              </a:rPr>
              <a:t> С.А.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78" y="2564904"/>
            <a:ext cx="5004048" cy="3753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9051" r="19344"/>
          <a:stretch/>
        </p:blipFill>
        <p:spPr>
          <a:xfrm>
            <a:off x="6327450" y="223098"/>
            <a:ext cx="2629451" cy="542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0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ioteka\Рабочий стол\ЕВ\фоны для презентаций\img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491064" cy="63567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Районный семинар «Якутские настольные игры»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92" t="23659"/>
          <a:stretch/>
        </p:blipFill>
        <p:spPr>
          <a:xfrm>
            <a:off x="827584" y="1825930"/>
            <a:ext cx="8103149" cy="464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5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ioteka\Рабочий стол\ЕВ\фоны для презентаций\img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000" y="215817"/>
            <a:ext cx="7058566" cy="63825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Фестиваль образовательных идей. </a:t>
            </a:r>
            <a:r>
              <a:rPr lang="ru-RU" dirty="0" err="1">
                <a:solidFill>
                  <a:srgbClr val="C00000"/>
                </a:solidFill>
              </a:rPr>
              <a:t>г</a:t>
            </a:r>
            <a:r>
              <a:rPr lang="ru-RU" dirty="0" err="1" smtClean="0">
                <a:solidFill>
                  <a:srgbClr val="C00000"/>
                </a:solidFill>
              </a:rPr>
              <a:t>.Олекминск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33" y="1340768"/>
            <a:ext cx="6718027" cy="503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0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ioteka\Рабочий стол\ЕВ\фоны для презентаций\img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0233" y="0"/>
            <a:ext cx="7211144" cy="116205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Республиканская </a:t>
            </a:r>
            <a:r>
              <a:rPr lang="ru-RU" dirty="0" smtClean="0">
                <a:solidFill>
                  <a:srgbClr val="C00000"/>
                </a:solidFill>
              </a:rPr>
              <a:t>НМК «</a:t>
            </a:r>
            <a:r>
              <a:rPr lang="ru-RU" dirty="0" err="1">
                <a:solidFill>
                  <a:srgbClr val="C00000"/>
                </a:solidFill>
              </a:rPr>
              <a:t>Ысыах</a:t>
            </a:r>
            <a:r>
              <a:rPr lang="ru-RU" dirty="0">
                <a:solidFill>
                  <a:srgbClr val="C00000"/>
                </a:solidFill>
              </a:rPr>
              <a:t> в </a:t>
            </a:r>
            <a:r>
              <a:rPr lang="ru-RU" dirty="0" err="1">
                <a:solidFill>
                  <a:srgbClr val="C00000"/>
                </a:solidFill>
              </a:rPr>
              <a:t>Олекме</a:t>
            </a:r>
            <a:r>
              <a:rPr lang="ru-RU" dirty="0">
                <a:solidFill>
                  <a:srgbClr val="C00000"/>
                </a:solidFill>
              </a:rPr>
              <a:t>: пути возрождения, популяризации и сохранения эпического наследия»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96952"/>
            <a:ext cx="4692352" cy="3519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77706"/>
            <a:ext cx="4406603" cy="33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63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ioteka\Рабочий стол\ЕВ\фоны для презентаций\img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000" y="215817"/>
            <a:ext cx="7058566" cy="6382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Мастер-класс </a:t>
            </a:r>
            <a:r>
              <a:rPr lang="ru-RU" dirty="0" err="1" smtClean="0">
                <a:solidFill>
                  <a:srgbClr val="C00000"/>
                </a:solidFill>
              </a:rPr>
              <a:t>Мойтохоновой</a:t>
            </a:r>
            <a:r>
              <a:rPr lang="ru-RU" dirty="0" smtClean="0">
                <a:solidFill>
                  <a:srgbClr val="C00000"/>
                </a:solidFill>
              </a:rPr>
              <a:t> С.М. в рамках республиканской НМК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0"/>
          <a:stretch/>
        </p:blipFill>
        <p:spPr>
          <a:xfrm>
            <a:off x="1905566" y="1123511"/>
            <a:ext cx="6858000" cy="54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68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ioteka\Рабочий стол\ЕВ\фоны для презентаций\img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000" y="215817"/>
            <a:ext cx="7058566" cy="6382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День </a:t>
            </a:r>
            <a:r>
              <a:rPr lang="ru-RU" dirty="0" err="1" smtClean="0">
                <a:solidFill>
                  <a:srgbClr val="C00000"/>
                </a:solidFill>
              </a:rPr>
              <a:t>Олонхо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/>
          <a:stretch/>
        </p:blipFill>
        <p:spPr>
          <a:xfrm>
            <a:off x="3831526" y="2060848"/>
            <a:ext cx="4932040" cy="44526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/>
          <a:stretch/>
        </p:blipFill>
        <p:spPr>
          <a:xfrm>
            <a:off x="611560" y="1268760"/>
            <a:ext cx="2996827" cy="321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4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ioteka\Рабочий стол\ЕВ\фоны для презентаций\img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000" y="215817"/>
            <a:ext cx="7058566" cy="638258"/>
          </a:xfrm>
        </p:spPr>
        <p:txBody>
          <a:bodyPr>
            <a:normAutofit/>
          </a:bodyPr>
          <a:lstStyle/>
          <a:p>
            <a:r>
              <a:rPr lang="sah-RU" sz="3200" dirty="0" smtClean="0">
                <a:solidFill>
                  <a:srgbClr val="C00000"/>
                </a:solidFill>
              </a:rPr>
              <a:t>Оҕо-аймах ыһыаҕа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069892"/>
            <a:ext cx="408391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17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</TotalTime>
  <Words>56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МБДОУ “Кырачаан”  в сетевом проекте</vt:lpstr>
      <vt:lpstr>Мастер-класс Нартаховой С.А.</vt:lpstr>
      <vt:lpstr>Районный семинар «Якутские настольные игры»</vt:lpstr>
      <vt:lpstr>Фестиваль образовательных идей. г.Олекминск</vt:lpstr>
      <vt:lpstr>Республиканская НМК «Ысыах в Олекме: пути возрождения, популяризации и сохранения эпического наследия»</vt:lpstr>
      <vt:lpstr>Мастер-класс Мойтохоновой С.М. в рамках республиканской НМК</vt:lpstr>
      <vt:lpstr>День Олонхо</vt:lpstr>
      <vt:lpstr>Оҕо-аймах ыһыаҕа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Ариадна Борисова – член союза журналистов и писателей Якутии</dc:title>
  <dc:creator>User</dc:creator>
  <cp:lastModifiedBy>Raisa Uigurova</cp:lastModifiedBy>
  <cp:revision>301</cp:revision>
  <dcterms:created xsi:type="dcterms:W3CDTF">2001-12-31T17:59:49Z</dcterms:created>
  <dcterms:modified xsi:type="dcterms:W3CDTF">2020-04-29T16:04:07Z</dcterms:modified>
</cp:coreProperties>
</file>