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07124-8A09-403A-B2DE-C4BE96CD3B7E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C2AE1-12C6-4A38-A36C-0437EE90BB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48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C2AE1-12C6-4A38-A36C-0437EE90BB3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909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39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720079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МБДОУ-Детский сад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Кырачаан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6800800" cy="4824536"/>
          </a:xfrm>
        </p:spPr>
        <p:txBody>
          <a:bodyPr>
            <a:normAutofit lnSpcReduction="10000"/>
          </a:bodyPr>
          <a:lstStyle/>
          <a:p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«Лук на окошке»</a:t>
            </a:r>
          </a:p>
          <a:p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Вензель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Сарыал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5 лет, старшая группа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" t="38788" r="62273" b="16566"/>
          <a:stretch/>
        </p:blipFill>
        <p:spPr bwMode="auto">
          <a:xfrm>
            <a:off x="3707904" y="3068960"/>
            <a:ext cx="1974125" cy="2148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52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187220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45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6696744" cy="187220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Лук- это овощная культура. Луковицы и листья используются как приправа, так же может быть полезен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простудных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заболеваниях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Лук – хорошее витаминное средство. Его широко используют в медицине.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420888"/>
            <a:ext cx="457200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7" t="40682" r="21046" b="16137"/>
          <a:stretch/>
        </p:blipFill>
        <p:spPr bwMode="auto">
          <a:xfrm>
            <a:off x="2286000" y="2420888"/>
            <a:ext cx="4571999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25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332656"/>
            <a:ext cx="4536504" cy="460851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решил отрастить лук. На двух разных почвах.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почва от земли по которому мы ходим, ездим на машине. Поэтому она грязная.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почва чистая, огородная для посева овощных культур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266429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2952328" cy="2282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36284"/>
            <a:ext cx="295232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77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Сравнение, наблюдение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75656" y="1340768"/>
            <a:ext cx="6048672" cy="5040560"/>
          </a:xfrm>
        </p:spPr>
        <p:txBody>
          <a:bodyPr>
            <a:normAutofit lnSpcReduction="10000"/>
          </a:bodyPr>
          <a:lstStyle/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Чистая почва                   Грязная почва             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7"/>
          <a:stretch/>
        </p:blipFill>
        <p:spPr bwMode="auto">
          <a:xfrm>
            <a:off x="1475656" y="1340768"/>
            <a:ext cx="604867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84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3888432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1 день 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5 день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266429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8720"/>
            <a:ext cx="288032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05064"/>
            <a:ext cx="2736304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37" y="4010682"/>
            <a:ext cx="2736304" cy="2517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66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24036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день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день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6" t="7119" r="10885"/>
          <a:stretch/>
        </p:blipFill>
        <p:spPr bwMode="auto">
          <a:xfrm>
            <a:off x="755577" y="980728"/>
            <a:ext cx="265264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2" t="5684" r="14574"/>
          <a:stretch/>
        </p:blipFill>
        <p:spPr bwMode="auto">
          <a:xfrm>
            <a:off x="5508104" y="1052737"/>
            <a:ext cx="262784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4" r="7590" b="8739"/>
          <a:stretch/>
        </p:blipFill>
        <p:spPr bwMode="auto">
          <a:xfrm>
            <a:off x="755576" y="3717032"/>
            <a:ext cx="2673928" cy="275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3" t="6196" r="7212" b="8491"/>
          <a:stretch/>
        </p:blipFill>
        <p:spPr bwMode="auto">
          <a:xfrm>
            <a:off x="5580112" y="3717031"/>
            <a:ext cx="2592288" cy="275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637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331236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день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 день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23" r="16535"/>
          <a:stretch/>
        </p:blipFill>
        <p:spPr bwMode="auto">
          <a:xfrm>
            <a:off x="819655" y="620688"/>
            <a:ext cx="2600218" cy="2573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0" t="9794" r="-2119" b="8427"/>
          <a:stretch/>
        </p:blipFill>
        <p:spPr bwMode="auto">
          <a:xfrm>
            <a:off x="5465242" y="620688"/>
            <a:ext cx="2502659" cy="25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C:\Users\ясли\AppData\Local\Microsoft\Windows\Temporary Internet Files\Content.Word\20210428_07515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8"/>
          <a:stretch/>
        </p:blipFill>
        <p:spPr bwMode="auto">
          <a:xfrm rot="5400000">
            <a:off x="5221079" y="3788032"/>
            <a:ext cx="2990987" cy="25609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8"/>
          <a:stretch/>
        </p:blipFill>
        <p:spPr bwMode="auto">
          <a:xfrm>
            <a:off x="827584" y="3573016"/>
            <a:ext cx="2592289" cy="299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864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280831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день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день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244827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92696"/>
            <a:ext cx="2304255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6" r="14008"/>
          <a:stretch/>
        </p:blipFill>
        <p:spPr bwMode="auto">
          <a:xfrm>
            <a:off x="5580112" y="3645024"/>
            <a:ext cx="2304256" cy="267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4" t="37243" r="16692" b="3234"/>
          <a:stretch/>
        </p:blipFill>
        <p:spPr bwMode="auto">
          <a:xfrm>
            <a:off x="971600" y="3645023"/>
            <a:ext cx="2448272" cy="2679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39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6984776" cy="410445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Значит для растений нужна чистая , плодородная почва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861048"/>
            <a:ext cx="158417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497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Words>92</Words>
  <Application>Microsoft Office PowerPoint</Application>
  <PresentationFormat>Экран (4:3)</PresentationFormat>
  <Paragraphs>30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МБДОУ-Детский сад «Кырачаан»</vt:lpstr>
      <vt:lpstr>Лук- это овощная культура. Луковицы и листья используются как приправа, так же может быть полезен в простудных заболеваниях. Лук – хорошее витаминное средство. Его широко используют в медицине.   </vt:lpstr>
      <vt:lpstr>Я решил отрастить лук. На двух разных почвах.   Это почва от земли по которому мы ходим, ездим на машине. Поэтому она грязная.     Это почва чистая, огородная для посева овощных культур  </vt:lpstr>
      <vt:lpstr>Сравнение, наблюдение</vt:lpstr>
      <vt:lpstr>                                  1 день                                                                                   5 день</vt:lpstr>
      <vt:lpstr>  8 день       12 день   </vt:lpstr>
      <vt:lpstr>    15 день        19 день     </vt:lpstr>
      <vt:lpstr>23 день       25 день     </vt:lpstr>
      <vt:lpstr>Вывод: Значит для растений нужна чистая , плодородная почва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МБДОУ-Детский сад «Кырачаан»</dc:title>
  <dc:creator>ясли</dc:creator>
  <cp:lastModifiedBy>ясли</cp:lastModifiedBy>
  <cp:revision>19</cp:revision>
  <dcterms:created xsi:type="dcterms:W3CDTF">2021-05-17T12:56:33Z</dcterms:created>
  <dcterms:modified xsi:type="dcterms:W3CDTF">2021-05-18T05:49:41Z</dcterms:modified>
</cp:coreProperties>
</file>