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7124-8A09-403A-B2DE-C4BE96CD3B7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C2AE1-12C6-4A38-A36C-0437EE90B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8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2AE1-12C6-4A38-A36C-0437EE90BB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0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МБДОУ-Детский сад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Кырачаан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800800" cy="4824536"/>
          </a:xfrm>
        </p:spPr>
        <p:txBody>
          <a:bodyPr>
            <a:normAutofit lnSpcReduction="10000"/>
          </a:bodyPr>
          <a:lstStyle/>
          <a:p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«Лук на окошке»</a:t>
            </a: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Вензель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Сарыал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лет, старшая группа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38788" r="62273" b="16566"/>
          <a:stretch/>
        </p:blipFill>
        <p:spPr bwMode="auto">
          <a:xfrm>
            <a:off x="3707904" y="3068960"/>
            <a:ext cx="1974125" cy="214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8722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696744" cy="187220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Лук- это овощная культура. Луковицы и листья используются как приправа, так же может быть полезен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Лук – хорошее витаминное средство. Его широко используют в медицине.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20888"/>
            <a:ext cx="45720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7" t="40682" r="21046" b="16137"/>
          <a:stretch/>
        </p:blipFill>
        <p:spPr bwMode="auto">
          <a:xfrm>
            <a:off x="2286000" y="2420888"/>
            <a:ext cx="457199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4536504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решил отрастить лук. На двух разных почвах.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почва от земли по которому мы ходим, ездим на машине. Поэтому она грязная.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почва чистая, огородная для посева овощных культур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6642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2952328" cy="228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36284"/>
            <a:ext cx="29523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Сравнение, наблюдение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1340768"/>
            <a:ext cx="6048672" cy="5040560"/>
          </a:xfrm>
        </p:spPr>
        <p:txBody>
          <a:bodyPr>
            <a:normAutofit lnSpcReduction="10000"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почва                   Грязная почва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/>
          <a:stretch/>
        </p:blipFill>
        <p:spPr bwMode="auto">
          <a:xfrm>
            <a:off x="1475656" y="1340768"/>
            <a:ext cx="604867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8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8884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1 день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5 день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26642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288032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2736304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7" y="4010682"/>
            <a:ext cx="2736304" cy="251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6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24036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день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день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7119" r="10885"/>
          <a:stretch/>
        </p:blipFill>
        <p:spPr bwMode="auto">
          <a:xfrm>
            <a:off x="755577" y="980728"/>
            <a:ext cx="265264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5684" r="14574"/>
          <a:stretch/>
        </p:blipFill>
        <p:spPr bwMode="auto">
          <a:xfrm>
            <a:off x="5508104" y="1052737"/>
            <a:ext cx="262784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7590" b="8739"/>
          <a:stretch/>
        </p:blipFill>
        <p:spPr bwMode="auto">
          <a:xfrm>
            <a:off x="755576" y="3717032"/>
            <a:ext cx="2673928" cy="275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96" r="7212" b="8491"/>
          <a:stretch/>
        </p:blipFill>
        <p:spPr bwMode="auto">
          <a:xfrm>
            <a:off x="5580112" y="3717031"/>
            <a:ext cx="2592288" cy="275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3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день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день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3" r="16535"/>
          <a:stretch/>
        </p:blipFill>
        <p:spPr bwMode="auto">
          <a:xfrm>
            <a:off x="819655" y="620688"/>
            <a:ext cx="2600218" cy="257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9794" r="-2119" b="8427"/>
          <a:stretch/>
        </p:blipFill>
        <p:spPr bwMode="auto">
          <a:xfrm>
            <a:off x="5465242" y="620688"/>
            <a:ext cx="2502659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ясли\AppData\Local\Microsoft\Windows\Temporary Internet Files\Content.Word\20210428_07515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/>
          <a:stretch/>
        </p:blipFill>
        <p:spPr bwMode="auto">
          <a:xfrm rot="5400000">
            <a:off x="5221079" y="3788032"/>
            <a:ext cx="2990987" cy="2560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8"/>
          <a:stretch/>
        </p:blipFill>
        <p:spPr bwMode="auto">
          <a:xfrm>
            <a:off x="827584" y="3573016"/>
            <a:ext cx="2592289" cy="29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день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день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24482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2304255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4008"/>
          <a:stretch/>
        </p:blipFill>
        <p:spPr bwMode="auto">
          <a:xfrm>
            <a:off x="5580112" y="3645024"/>
            <a:ext cx="2304256" cy="267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37243" r="16692" b="3234"/>
          <a:stretch/>
        </p:blipFill>
        <p:spPr bwMode="auto">
          <a:xfrm>
            <a:off x="971600" y="3645023"/>
            <a:ext cx="2448272" cy="267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84776" cy="41044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 для растений нужна чистая , плодородная почва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15841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9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92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МБДОУ-Детский сад «Кырачаан»</vt:lpstr>
      <vt:lpstr>Лук- это овощная культура. Луковицы и листья используются как приправа, так же может быть полезен в простудных заболеваниях. Лук – хорошее витаминное средство. Его широко используют в медицине.   </vt:lpstr>
      <vt:lpstr>Я решил отрастить лук. На двух разных почвах.   Это почва от земли по которому мы ходим, ездим на машине. Поэтому она грязная.     Это почва чистая, огородная для посева овощных культур  </vt:lpstr>
      <vt:lpstr>Сравнение, наблюдение</vt:lpstr>
      <vt:lpstr>                                  1 день                                                                                   5 день</vt:lpstr>
      <vt:lpstr>  8 день       12 день   </vt:lpstr>
      <vt:lpstr>    15 день        19 день     </vt:lpstr>
      <vt:lpstr>23 день       25 день     </vt:lpstr>
      <vt:lpstr>Вывод: Значит для растений нужна чистая , плодородная почва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МБДОУ-Детский сад «Кырачаан»</dc:title>
  <dc:creator>ясли</dc:creator>
  <cp:lastModifiedBy>ясли</cp:lastModifiedBy>
  <cp:revision>19</cp:revision>
  <dcterms:created xsi:type="dcterms:W3CDTF">2021-05-17T12:56:33Z</dcterms:created>
  <dcterms:modified xsi:type="dcterms:W3CDTF">2021-05-18T05:49:41Z</dcterms:modified>
</cp:coreProperties>
</file>