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6" r:id="rId5"/>
    <p:sldId id="269" r:id="rId6"/>
    <p:sldId id="264" r:id="rId7"/>
    <p:sldId id="267" r:id="rId8"/>
    <p:sldId id="270" r:id="rId9"/>
    <p:sldId id="261" r:id="rId10"/>
    <p:sldId id="268" r:id="rId11"/>
    <p:sldId id="262" r:id="rId12"/>
    <p:sldId id="263" r:id="rId13"/>
    <p:sldId id="259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Логопедический  кружок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«Болтунишка»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9322" y="285728"/>
            <a:ext cx="2971769" cy="1785950"/>
          </a:xfrm>
        </p:spPr>
        <p:txBody>
          <a:bodyPr rtlCol="0">
            <a:normAutofit/>
          </a:bodyPr>
          <a:lstStyle/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Воспитатель МБДОУ-ДС №15 «Кырачаан» </a:t>
            </a:r>
          </a:p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Николаева Ульяна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Лукична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2021-22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57290" y="2000240"/>
            <a:ext cx="6115050" cy="1154112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Продуктивная деятельность организации детей: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34" y="3214686"/>
            <a:ext cx="8286779" cy="3025774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пальчиковый театр,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развлечение с родителями "Мой весёлый язычок",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игра-инсценировка "Кто лишний и почему?",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открытый показ кружкового занятия по теме "Слова синонимы, антонимы",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конкурс чтецов,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выступление - рассказывание по ролям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285852" y="1928802"/>
            <a:ext cx="6115050" cy="1154112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Ключевые речевые качества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34" y="3143248"/>
            <a:ext cx="8072465" cy="3097212"/>
          </a:xfrm>
        </p:spPr>
        <p:txBody>
          <a:bodyPr/>
          <a:lstStyle/>
          <a:p>
            <a:pPr lvl="0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чистота звукопроизношения,</a:t>
            </a:r>
          </a:p>
          <a:p>
            <a:pPr lvl="0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автоматизация звуков в речи,</a:t>
            </a:r>
          </a:p>
          <a:p>
            <a:pPr lvl="0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умение строить предложение,</a:t>
            </a:r>
          </a:p>
          <a:p>
            <a:pPr lvl="0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умение произносить монолог, чётко высказываться,</a:t>
            </a:r>
          </a:p>
          <a:p>
            <a:pPr lvl="0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умение вступать в диалог.</a:t>
            </a:r>
          </a:p>
          <a:p>
            <a:pPr>
              <a:buNone/>
            </a:pPr>
            <a:endParaRPr lang="ru-RU" sz="28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571604" y="2357430"/>
            <a:ext cx="6115050" cy="1154112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Ожидаемые результаты:</a:t>
            </a:r>
            <a:b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1472" y="3357562"/>
            <a:ext cx="8143903" cy="3286148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В конце цикла занятий дети  смогут: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Овладеть основными артикуляционными движениями по возрасту.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Довести  произношение звуков  до нормы.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Овладеть  навыками правильного дыхания (выдох длиннее, чем вдох)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Будут получаться тонкие координированные пальчиковые движения.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Развиты фонематические представления по возрасту.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сли\Desktop\ф\20220217_133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187220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ясли\Desktop\ф\20220217_1335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65104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ясли\Desktop\ф\20220217_1335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074" y="4149080"/>
            <a:ext cx="18002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ясли\Desktop\ф\20220217_1336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81010"/>
            <a:ext cx="1929372" cy="136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ясли\Desktop\ф\20220217_1344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90495"/>
            <a:ext cx="1817095" cy="169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ясли\Desktop\ф\20220217_134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016763"/>
            <a:ext cx="174619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3214686"/>
            <a:ext cx="8260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7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Дошкольный возраст – важнейший этап в развитии личности, период формирования речевых навыков, приобщения его к миру культуры, общечеловеческих ценностей.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Общая задача развития речи состоит из ряда частных, специальных задач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143248"/>
            <a:ext cx="8229600" cy="3714752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1.  Развитие словаря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2.  Воспитание звуковой культуры речи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3.  Формирование грамматического строя речи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4.  Развитие связной речи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5.  Формирование элементарного осознания явлений языка и речи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6115050" cy="1154112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Для формирования правильной речи очень важно создать оптимальные условия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1472" y="2857496"/>
            <a:ext cx="6143625" cy="3740166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1.Развитие мелкой моторики кистей и пальцев рук.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2.Формирование правильного речевого дыхания.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3. Развитие фонематического слуха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                                               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571604" y="2428868"/>
            <a:ext cx="6115050" cy="115411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Цель программы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Помочь детям овладеть правильным звукопроизношением.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1472" y="3143248"/>
            <a:ext cx="7572399" cy="2357454"/>
          </a:xfrm>
        </p:spPr>
        <p:txBody>
          <a:bodyPr/>
          <a:lstStyle/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Задачи: 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1.Формировать  произвольные,  координированные движения органов артикуляции. Укреплять речевые  мышцы.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2. Развивать движения кистей и пальцев рук.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3. Способствовать развитию правильного речевого дыхания.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4. Развивать фонематический слух и восприятие.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928802"/>
            <a:ext cx="8229600" cy="560406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Средства реализации задач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496"/>
            <a:ext cx="8229600" cy="26971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Артикуляционные образы и артикуляционные упражнения в картинках со стихами.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-Логопедические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попевки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-Пальчиковые игры.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Мячи, колечки для массажа пальчиков.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Дыхательные  упражнения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Стишки, скороговорки для улучшения дикции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Игры на развитие фонематического слуха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практические задания на развитие зрительного восприятия  и ориентировки в пространстве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1472" y="1857364"/>
            <a:ext cx="7686700" cy="71439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Форма проведения занятий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358217" cy="374015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Групповая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Количество занятий: 2 раза в неделю, 8 занятий в месяц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Каждое занятие  включает в себя: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 Артикуляционные упражнения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 Пальчиковые игры и упражнения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 Дыхательные и голосовые упражнения  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-Дидактические игры на развитие фонематического слуха.</a:t>
            </a:r>
          </a:p>
          <a:p>
            <a:pPr lvl="0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Продолжительность занятий - 40 минут;</a:t>
            </a:r>
          </a:p>
          <a:p>
            <a:pPr lvl="0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Периодичность занятий - 2 раз в неделю;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214414" y="2214554"/>
            <a:ext cx="6115050" cy="115411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Основной формой осуществления образовательного процесса является занятие, которое строится по схеме: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28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34" y="3643314"/>
            <a:ext cx="8429655" cy="3525840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дидактическая игра, создающая мотивацию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затруднения в игровой ситуации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открытие нового знаний и умений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воспроизведение нового в типовой ситуации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повторение и развивающее задание 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итог занятия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Контроль учёт знаний и умений.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000372"/>
            <a:ext cx="8229600" cy="35718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Контроль и учёт знаний и умений осуществляется за счёт проведения мониторинга, в котором учитываются следующие показатели усвоения детьми программы: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чистота звукопроизношения;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автоматизация звуков в речи;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умение строить предложения;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умение произносить монолог, чётко высказываться;</a:t>
            </a:r>
          </a:p>
          <a:p>
            <a:pPr lvl="0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умение вступать в диалог.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41</TotalTime>
  <Words>478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 2</vt:lpstr>
      <vt:lpstr>Логопедический  кружок «Болтунишка» </vt:lpstr>
      <vt:lpstr>Презентация PowerPoint</vt:lpstr>
      <vt:lpstr>Общая задача развития речи состоит из ряда частных, специальных задач</vt:lpstr>
      <vt:lpstr>Для формирования правильной речи очень важно создать оптимальные условия </vt:lpstr>
      <vt:lpstr>Цель программы: Помочь детям овладеть правильным звукопроизношением. </vt:lpstr>
      <vt:lpstr>Средства реализации задач</vt:lpstr>
      <vt:lpstr>Форма проведения занятий</vt:lpstr>
      <vt:lpstr>Основной формой осуществления образовательного процесса является занятие, которое строится по схеме: </vt:lpstr>
      <vt:lpstr>Контроль учёт знаний и умений. </vt:lpstr>
      <vt:lpstr>Продуктивная деятельность организации детей: </vt:lpstr>
      <vt:lpstr>Ключевые речевые качества </vt:lpstr>
      <vt:lpstr>Ожидаемые результаты: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Логопедический  кружок «Болтунишка»</dc:title>
  <dc:creator>Сардана Петровна</dc:creator>
  <cp:lastModifiedBy>ясли</cp:lastModifiedBy>
  <cp:revision>8</cp:revision>
  <dcterms:created xsi:type="dcterms:W3CDTF">2017-02-27T08:39:00Z</dcterms:created>
  <dcterms:modified xsi:type="dcterms:W3CDTF">2022-02-22T05:07:07Z</dcterms:modified>
</cp:coreProperties>
</file>