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Times New Roman"/>
              </a:rPr>
              <a:t>Муниципальное бюджетное дошкольное образовательное учреждение</a:t>
            </a:r>
            <a:br>
              <a:rPr lang="ru-RU" sz="1800" b="1" dirty="0">
                <a:solidFill>
                  <a:srgbClr val="C00000"/>
                </a:solidFill>
                <a:latin typeface="Times New Roman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/>
              </a:rPr>
              <a:t>Детский сад «</a:t>
            </a:r>
            <a:r>
              <a:rPr lang="ru-RU" sz="1800" b="1" dirty="0" err="1">
                <a:solidFill>
                  <a:srgbClr val="C00000"/>
                </a:solidFill>
                <a:latin typeface="Times New Roman"/>
              </a:rPr>
              <a:t>Кырачаан</a:t>
            </a:r>
            <a:r>
              <a:rPr lang="ru-RU" sz="1800" b="1" dirty="0">
                <a:solidFill>
                  <a:srgbClr val="C00000"/>
                </a:solidFill>
                <a:latin typeface="Times New Roman"/>
              </a:rPr>
              <a:t>»</a:t>
            </a:r>
            <a:br>
              <a:rPr lang="ru-RU" sz="1800" b="1" dirty="0">
                <a:solidFill>
                  <a:srgbClr val="C00000"/>
                </a:solidFill>
                <a:latin typeface="Times New Roman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Times New Roman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Дьыл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кэмнэрин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халандаара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  <a:t>Воспитатель: Николаева </a:t>
            </a:r>
            <a:br>
              <a:rPr lang="ru-RU" sz="1600" b="1" dirty="0"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  <a:t>                                                    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  <a:t>                        Ульяна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  <a:t>Лукична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</a:b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5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81642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Дьыл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бэлиэлэрин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айылҕа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көстүүтүн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ah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үөрэтии.</a:t>
            </a:r>
            <a:br>
              <a:rPr lang="sah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ah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Тыа киһитин үлэтин көрдөрүү.</a:t>
            </a:r>
            <a:br>
              <a:rPr lang="sah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ah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Оҕо саҥара үөрэнэр.</a:t>
            </a:r>
            <a:br>
              <a:rPr lang="sah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ah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Ыйдары араарар буолар.</a:t>
            </a:r>
            <a:br>
              <a:rPr lang="sah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ah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Сахалыы ыйдар ааттарын билэр.</a:t>
            </a:r>
            <a:br>
              <a:rPr lang="sah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ah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 культуратын үөрэтии.</a:t>
            </a:r>
            <a:br>
              <a:rPr lang="sah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ясли\Desktop\ф\20220217_1114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5015"/>
          <a:stretch/>
        </p:blipFill>
        <p:spPr bwMode="auto">
          <a:xfrm>
            <a:off x="5155324" y="836712"/>
            <a:ext cx="340535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87724" y="3379539"/>
            <a:ext cx="237626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418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</Words>
  <Application>Microsoft Office PowerPoint</Application>
  <PresentationFormat>Экран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Муниципальное бюджетное дошкольное образовательное учреждение Детский сад «Кырачаан»  </vt:lpstr>
      <vt:lpstr>Дьыл бэлиэлэрин,  айылҕа көстүүтүн  үөрэтии. Тыа киһитин үлэтин көрдөрүү. Оҕо саҥара үөрэнэр. Ыйдары араарар буолар. Сахалыы ыйдар ааттарын билэр. Саха культуратын үөрэтии.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«Кырачаан»  </dc:title>
  <dc:creator>ясли</dc:creator>
  <cp:lastModifiedBy>ясли</cp:lastModifiedBy>
  <cp:revision>4</cp:revision>
  <dcterms:created xsi:type="dcterms:W3CDTF">2022-02-20T08:49:10Z</dcterms:created>
  <dcterms:modified xsi:type="dcterms:W3CDTF">2022-02-20T10:20:54Z</dcterms:modified>
</cp:coreProperties>
</file>