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F1428-B8DA-4E35-91E2-0A884D094687}" v="196" dt="2022-01-21T01:37:08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609" y="592275"/>
            <a:ext cx="9144000" cy="1051340"/>
          </a:xfrm>
        </p:spPr>
        <p:txBody>
          <a:bodyPr/>
          <a:lstStyle/>
          <a:p>
            <a:r>
              <a:rPr lang="ru-RU" dirty="0">
                <a:latin typeface="Arial Black"/>
                <a:cs typeface="Calibri Light"/>
              </a:rPr>
              <a:t>Мин </a:t>
            </a:r>
            <a:r>
              <a:rPr lang="ru-RU" dirty="0" err="1">
                <a:latin typeface="Arial Black"/>
                <a:cs typeface="Calibri Light"/>
              </a:rPr>
              <a:t>дьиэ</a:t>
            </a:r>
            <a:r>
              <a:rPr lang="ru-RU" dirty="0">
                <a:latin typeface="Arial Black"/>
                <a:cs typeface="Calibri Light"/>
              </a:rPr>
              <a:t> </a:t>
            </a:r>
            <a:r>
              <a:rPr lang="ru-RU" dirty="0" err="1">
                <a:latin typeface="Arial Black"/>
                <a:cs typeface="Calibri Light"/>
              </a:rPr>
              <a:t>кэргэним</a:t>
            </a:r>
            <a:endParaRPr lang="ru-RU" dirty="0" err="1">
              <a:latin typeface="Arial Black"/>
            </a:endParaRPr>
          </a:p>
        </p:txBody>
      </p:sp>
      <p:pic>
        <p:nvPicPr>
          <p:cNvPr id="5" name="Рисунок 5" descr="Изображение выглядит как текст, человек, внешни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26039C3-A8E1-47B8-83FB-3336BCF6E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1787023"/>
            <a:ext cx="4521199" cy="4056997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трава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361B661D-6536-4F5B-B0FF-C425FCD9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488" y="1715605"/>
            <a:ext cx="6089373" cy="459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F24FB-69B5-41DA-8F67-F5DF9DFF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Сана </a:t>
            </a:r>
            <a:r>
              <a:rPr lang="ru-RU" dirty="0" err="1">
                <a:cs typeface="Calibri Light"/>
              </a:rPr>
              <a:t>дьылга</a:t>
            </a:r>
            <a:r>
              <a:rPr lang="ru-RU" dirty="0">
                <a:cs typeface="Calibri Light"/>
              </a:rPr>
              <a:t> 2022</a:t>
            </a:r>
            <a:endParaRPr lang="ru-RU" dirty="0"/>
          </a:p>
        </p:txBody>
      </p:sp>
      <p:pic>
        <p:nvPicPr>
          <p:cNvPr id="4" name="Рисунок 4" descr="Изображение выглядит как человек, внутренний, группа,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BCC82C1B-EF53-4E97-8CE9-1B762D7ED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263" y="1271415"/>
            <a:ext cx="7055126" cy="5294105"/>
          </a:xfrm>
        </p:spPr>
      </p:pic>
    </p:spTree>
    <p:extLst>
      <p:ext uri="{BB962C8B-B14F-4D97-AF65-F5344CB8AC3E}">
        <p14:creationId xmlns:p14="http://schemas.microsoft.com/office/powerpoint/2010/main" val="165410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2C88-9791-4598-AEC9-D045571C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человек, внутренний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C6A1F94D-1499-4ACA-AF65-F2556B5A6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683" y="445190"/>
            <a:ext cx="4312633" cy="5742816"/>
          </a:xfrm>
        </p:spPr>
      </p:pic>
      <p:pic>
        <p:nvPicPr>
          <p:cNvPr id="5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BA5592C-A31C-4876-B30B-6E7AD73DD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617" y="805070"/>
            <a:ext cx="3935895" cy="5247860"/>
          </a:xfrm>
          <a:prstGeom prst="rect">
            <a:avLst/>
          </a:prstGeom>
        </p:spPr>
      </p:pic>
      <p:pic>
        <p:nvPicPr>
          <p:cNvPr id="6" name="Рисунок 6" descr="Изображение выглядит как пол, внутренни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41D7A18D-7249-4B51-9649-5D269EDFB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60" y="443948"/>
            <a:ext cx="2555227" cy="5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AE098-DA92-40E6-BACD-ACB0C8D2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 descr="Изображение выглядит как девочка, стена, маленьк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6237D0A2-5E6D-459C-9EA2-0BD7AEC9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68300"/>
            <a:ext cx="4289286" cy="3228008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F98FDB1-FF26-4C63-A362-E15752DF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00000">
            <a:off x="5939183" y="3250647"/>
            <a:ext cx="4465982" cy="3338443"/>
          </a:xfrm>
          <a:prstGeom prst="rect">
            <a:avLst/>
          </a:prstGeom>
        </p:spPr>
      </p:pic>
      <p:pic>
        <p:nvPicPr>
          <p:cNvPr id="7" name="Рисунок 7" descr="Изображение выглядит как трава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FAEA0414-4CEC-4E89-85F7-209ADB45D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966" y="302039"/>
            <a:ext cx="4499113" cy="3382617"/>
          </a:xfrm>
          <a:prstGeom prst="rect">
            <a:avLst/>
          </a:prstGeom>
        </p:spPr>
      </p:pic>
      <p:pic>
        <p:nvPicPr>
          <p:cNvPr id="4" name="Рисунок 4" descr="Изображение выглядит как земля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B272D58-95A5-45CD-81ED-2C993261A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08857" y="230049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25325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1E4BA-6620-49BC-AEE3-F88C6364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 descr="Изображение выглядит как дерево, внешний, трав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00F59CB-C1E8-4280-AD74-955AE976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487" y="3283779"/>
            <a:ext cx="4510156" cy="3393660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человек, девочк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55803075-74BD-4313-A40C-37A5EFF37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31" y="147431"/>
            <a:ext cx="4167808" cy="3128617"/>
          </a:xfrm>
          <a:prstGeom prst="rect">
            <a:avLst/>
          </a:prstGeom>
        </p:spPr>
      </p:pic>
      <p:pic>
        <p:nvPicPr>
          <p:cNvPr id="7" name="Рисунок 7" descr="Изображение выглядит как внешний, человек, дерев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B76A29ED-0A37-4E8D-88EE-C65086CEF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04" y="59083"/>
            <a:ext cx="4576417" cy="3437834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ешний, небо, человек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AED5E701-BC23-4BAF-A821-06D0EADBC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2238" y="2720145"/>
            <a:ext cx="5293785" cy="3964817"/>
          </a:xfrm>
        </p:spPr>
      </p:pic>
    </p:spTree>
    <p:extLst>
      <p:ext uri="{BB962C8B-B14F-4D97-AF65-F5344CB8AC3E}">
        <p14:creationId xmlns:p14="http://schemas.microsoft.com/office/powerpoint/2010/main" val="30545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F9D05-F356-4948-A558-FFB63AD9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765" y="630168"/>
            <a:ext cx="10515600" cy="1325563"/>
          </a:xfrm>
        </p:spPr>
        <p:txBody>
          <a:bodyPr/>
          <a:lstStyle/>
          <a:p>
            <a:r>
              <a:rPr lang="ru-RU" dirty="0">
                <a:latin typeface="Arial Black"/>
                <a:cs typeface="Calibri Light"/>
              </a:rPr>
              <a:t>Бол5омто5ут  </a:t>
            </a:r>
            <a:br>
              <a:rPr lang="ru-RU" dirty="0">
                <a:latin typeface="Arial Black"/>
                <a:cs typeface="Calibri Light"/>
              </a:rPr>
            </a:br>
            <a:r>
              <a:rPr lang="ru-RU" dirty="0" err="1">
                <a:latin typeface="Arial Black"/>
                <a:cs typeface="Calibri Light"/>
              </a:rPr>
              <a:t>иhин</a:t>
            </a:r>
            <a:r>
              <a:rPr lang="ru-RU" dirty="0">
                <a:latin typeface="Arial Black"/>
                <a:cs typeface="Calibri Light"/>
              </a:rPr>
              <a:t> </a:t>
            </a:r>
            <a:r>
              <a:rPr lang="ru-RU" dirty="0" err="1">
                <a:latin typeface="Arial Black"/>
                <a:cs typeface="Calibri Light"/>
              </a:rPr>
              <a:t>махтал</a:t>
            </a:r>
            <a:r>
              <a:rPr lang="ru-RU" dirty="0">
                <a:latin typeface="Arial Black"/>
                <a:cs typeface="Calibri Light"/>
              </a:rPr>
              <a:t>!</a:t>
            </a:r>
          </a:p>
        </p:txBody>
      </p:sp>
      <p:pic>
        <p:nvPicPr>
          <p:cNvPr id="4" name="Рисунок 4" descr="Изображение выглядит как небо, земля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DABCDCA-B45E-4C9E-87F7-57C763E02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79" y="500408"/>
            <a:ext cx="4389937" cy="5853251"/>
          </a:xfrm>
        </p:spPr>
      </p:pic>
    </p:spTree>
    <p:extLst>
      <p:ext uri="{BB962C8B-B14F-4D97-AF65-F5344CB8AC3E}">
        <p14:creationId xmlns:p14="http://schemas.microsoft.com/office/powerpoint/2010/main" val="2183167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Мин дьиэ кэргэним</vt:lpstr>
      <vt:lpstr>Сана дьылга 2022</vt:lpstr>
      <vt:lpstr>Презентация PowerPoint</vt:lpstr>
      <vt:lpstr>Презентация PowerPoint</vt:lpstr>
      <vt:lpstr>Презентация PowerPoint</vt:lpstr>
      <vt:lpstr>Бол5омто5ут   иhин махтал!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62</cp:revision>
  <dcterms:created xsi:type="dcterms:W3CDTF">2022-01-21T01:26:40Z</dcterms:created>
  <dcterms:modified xsi:type="dcterms:W3CDTF">2022-01-21T01:37:32Z</dcterms:modified>
</cp:coreProperties>
</file>