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47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tx2"/>
                </a:solidFill>
                <a:latin typeface="Times New Roman"/>
              </a:rPr>
              <a:t>Муниципальное бюджетное дошкольное образовательное учреждение</a:t>
            </a:r>
            <a:br>
              <a:rPr lang="ru-RU" sz="1800" b="1" dirty="0">
                <a:solidFill>
                  <a:schemeClr val="tx2"/>
                </a:solidFill>
                <a:latin typeface="Times New Roman"/>
              </a:rPr>
            </a:br>
            <a:r>
              <a:rPr lang="ru-RU" sz="1800" b="1" dirty="0">
                <a:solidFill>
                  <a:schemeClr val="tx2"/>
                </a:solidFill>
                <a:latin typeface="Times New Roman"/>
              </a:rPr>
              <a:t>Детский сад «</a:t>
            </a:r>
            <a:r>
              <a:rPr lang="ru-RU" sz="1800" b="1" dirty="0" err="1">
                <a:solidFill>
                  <a:schemeClr val="tx2"/>
                </a:solidFill>
                <a:latin typeface="Times New Roman"/>
              </a:rPr>
              <a:t>Кырачаан</a:t>
            </a:r>
            <a:r>
              <a:rPr lang="ru-RU" sz="1800" b="1" dirty="0" smtClean="0">
                <a:solidFill>
                  <a:schemeClr val="tx2"/>
                </a:solidFill>
                <a:latin typeface="Times New Roman"/>
              </a:rPr>
              <a:t>»</a:t>
            </a:r>
            <a:br>
              <a:rPr lang="ru-RU" sz="1800" b="1" dirty="0" smtClean="0">
                <a:solidFill>
                  <a:schemeClr val="tx2"/>
                </a:solidFill>
                <a:latin typeface="Times New Roman"/>
              </a:rPr>
            </a:br>
            <a:r>
              <a:rPr lang="ru-RU" sz="1800" b="1" dirty="0">
                <a:solidFill>
                  <a:schemeClr val="tx2"/>
                </a:solidFill>
                <a:latin typeface="Times New Roman"/>
              </a:rPr>
              <a:t/>
            </a:r>
            <a:br>
              <a:rPr lang="ru-RU" sz="1800" b="1" dirty="0">
                <a:solidFill>
                  <a:schemeClr val="tx2"/>
                </a:solidFill>
                <a:latin typeface="Times New Roman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/>
              </a:rPr>
              <a:t/>
            </a:r>
            <a:br>
              <a:rPr lang="ru-RU" sz="1600" b="1" dirty="0">
                <a:solidFill>
                  <a:srgbClr val="C00000"/>
                </a:solidFill>
                <a:latin typeface="Times New Roman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16832"/>
            <a:ext cx="7128792" cy="3721968"/>
          </a:xfrm>
        </p:spPr>
        <p:txBody>
          <a:bodyPr>
            <a:normAutofit/>
          </a:bodyPr>
          <a:lstStyle/>
          <a:p>
            <a:endParaRPr lang="sah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ah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Төгүрүк сыл</a:t>
            </a:r>
          </a:p>
          <a:p>
            <a:endParaRPr lang="sah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ah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ah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/>
              </a:rPr>
              <a:t>                                                                     Воспитатель</a:t>
            </a:r>
            <a:r>
              <a:rPr lang="ru-RU" sz="1600" b="1" dirty="0">
                <a:solidFill>
                  <a:srgbClr val="C00000"/>
                </a:solidFill>
                <a:latin typeface="Times New Roman"/>
              </a:rPr>
              <a:t>: Николаева </a:t>
            </a:r>
            <a:br>
              <a:rPr lang="ru-RU" sz="1600" b="1" dirty="0">
                <a:solidFill>
                  <a:srgbClr val="C00000"/>
                </a:solidFill>
                <a:latin typeface="Times New Roman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/>
              </a:rPr>
              <a:t>                                                                           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</a:rPr>
              <a:t>         Ульяна </a:t>
            </a:r>
            <a:r>
              <a:rPr lang="ru-RU" sz="1600" b="1" dirty="0" err="1">
                <a:solidFill>
                  <a:srgbClr val="C00000"/>
                </a:solidFill>
                <a:latin typeface="Times New Roman"/>
              </a:rPr>
              <a:t>Лукична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pPr algn="l"/>
            <a:r>
              <a:rPr lang="sah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-Ыйдар ааттарын өйдөбүллэрин билсиһиннэрии, үөрэтии.</a:t>
            </a:r>
            <a:br>
              <a:rPr lang="sah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ah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-Сахалыы ыйдар бэлиэлэрин үөрэтэллэр </a:t>
            </a:r>
            <a:br>
              <a:rPr lang="sah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ah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(киһи олоҕо-дьаһаҕа, культурата, айылҕаны кытта алтыһыы).</a:t>
            </a:r>
            <a:br>
              <a:rPr lang="sah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ah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-Ыйдар бэлиэлэринэн пазл хомуйуу.</a:t>
            </a:r>
            <a:br>
              <a:rPr lang="sah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ah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ah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ясли\Desktop\ф\20220217_1114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11745" r="3809" b="2539"/>
          <a:stretch/>
        </p:blipFill>
        <p:spPr bwMode="auto">
          <a:xfrm>
            <a:off x="467544" y="2492896"/>
            <a:ext cx="252028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ясли\Desktop\ф\20220217_1115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8" t="9874" b="4562"/>
          <a:stretch/>
        </p:blipFill>
        <p:spPr bwMode="auto">
          <a:xfrm rot="5400000">
            <a:off x="6072316" y="1928682"/>
            <a:ext cx="2434581" cy="22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ясли\Desktop\ф\20220218_0809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6"/>
          <a:stretch/>
        </p:blipFill>
        <p:spPr bwMode="auto">
          <a:xfrm>
            <a:off x="3347864" y="3140968"/>
            <a:ext cx="2495903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7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19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Муниципальное бюджетное дошкольное образовательное учреждение Детский сад «Кырачаан»   </vt:lpstr>
      <vt:lpstr>-Ыйдар ааттарын өйдөбүллэрин билсиһиннэрии, үөрэтии. -Сахалыы ыйдар бэлиэлэрин үөрэтэллэр  (киһи олоҕо-дьаһаҕа, культурата, айылҕаны кытта алтыһыы). -Ыйдар бэлиэлэринэн пазл хомуйуу.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«Кырачаан»   </dc:title>
  <dc:creator>ясли</dc:creator>
  <cp:lastModifiedBy>ясли</cp:lastModifiedBy>
  <cp:revision>4</cp:revision>
  <dcterms:created xsi:type="dcterms:W3CDTF">2022-02-20T10:22:17Z</dcterms:created>
  <dcterms:modified xsi:type="dcterms:W3CDTF">2022-02-20T12:06:40Z</dcterms:modified>
</cp:coreProperties>
</file>